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98" r:id="rId8"/>
    <p:sldId id="262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3" r:id="rId19"/>
    <p:sldId id="295" r:id="rId20"/>
    <p:sldId id="275" r:id="rId21"/>
    <p:sldId id="296" r:id="rId22"/>
    <p:sldId id="279" r:id="rId23"/>
    <p:sldId id="277" r:id="rId24"/>
    <p:sldId id="297" r:id="rId25"/>
    <p:sldId id="278" r:id="rId26"/>
    <p:sldId id="286" r:id="rId27"/>
    <p:sldId id="280" r:id="rId28"/>
    <p:sldId id="287" r:id="rId29"/>
    <p:sldId id="283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17E3E-DDBA-4472-9A6C-984649277CFE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C1DC-D693-45E1-8C1D-DE6F3C5E5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Oca\Desktop\&#1057;&#1077;&#1084;&#1080;&#1085;&#1072;&#1088;%20!!!\3%20&#1040;%20&#1079;&#1085;&#1072;&#1077;&#1090;&#1077;%20&#1083;&#1080;%20&#1074;&#1099;,%20&#1095;&#1090;&#1086;...%20-%20&#1057;&#1072;&#1084;&#1080;&#1089;&#1077;&#1085;,%20&#1057;&#1103;&#1082;&#1091;&#1093;&#1072;&#1090;&#1080;%20&#1080;%20&#1050;&#1072;&#1090;&#1086;.mp4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gie.org/uploads/1205141908/med_gallery_591_6_6157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namonitore.ru/uploads/catalog/japan/pagodi_1_600.jpg" TargetMode="Externa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ДИСК I\ДИСК D\Мамино\2010-2011\АТТЕСТАЦИЯ 2010-2011\ОТКРЫТЫЙ УРОК\1229842595_1024x768_dulcet-musi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429782" cy="70722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571480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143116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МУЗЫКАЛЬНОЕ ПУТЕШЕСТВИЕ </a:t>
            </a:r>
          </a:p>
          <a:p>
            <a:pPr lvl="0"/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     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ПО 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ЯПОНИИ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3857628"/>
            <a:ext cx="378621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учитель музыки </a:t>
            </a:r>
          </a:p>
          <a:p>
            <a:pPr lvl="0"/>
            <a:r>
              <a:rPr lang="ru-RU" sz="2500" b="1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Мазюк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Ю. А.</a:t>
            </a:r>
          </a:p>
          <a:p>
            <a:pPr lvl="0"/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1 категория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85728"/>
            <a:ext cx="72866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ГУО «Средняя школа №15 г. Могилёва»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ca\Desktop\Семинар нью\Япония фото и картинки\ориг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428736"/>
            <a:ext cx="5587266" cy="371952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ca\Desktop\111 ЯЯЯ\аниме кимано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63162">
            <a:off x="919699" y="2115084"/>
            <a:ext cx="3569656" cy="425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G:\Семинар нью\Япония фото и картинки\аниме киман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4785">
            <a:off x="5378988" y="1575658"/>
            <a:ext cx="3048440" cy="483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Семинар нью\Япония фото и картинки\сум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71546"/>
            <a:ext cx="5286412" cy="528641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ca\Desktop\111 ЯЯЯ\кимано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52741">
            <a:off x="571472" y="2357430"/>
            <a:ext cx="4714887" cy="3536165"/>
          </a:xfrm>
          <a:prstGeom prst="rect">
            <a:avLst/>
          </a:prstGeom>
          <a:noFill/>
        </p:spPr>
      </p:pic>
      <p:pic>
        <p:nvPicPr>
          <p:cNvPr id="4" name="Picture 2" descr="G:\Семинар нью\Япония фото и картинки\ве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14290"/>
            <a:ext cx="2721889" cy="15966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Oca\Desktop\Семинар нью\Япония фото и картинки\японка с веером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6761">
            <a:off x="5857884" y="2285992"/>
            <a:ext cx="2952754" cy="412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А знаете ли вы, что... - Самисен, Сякухати и Кат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1925" y="160724"/>
            <a:ext cx="8596355" cy="6340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87" y="428604"/>
            <a:ext cx="90474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 smtClean="0">
                <a:solidFill>
                  <a:schemeClr val="accent2">
                    <a:lumMod val="75000"/>
                  </a:schemeClr>
                </a:solidFill>
              </a:rPr>
              <a:t>Японские музыкальные инструменты</a:t>
            </a:r>
            <a:endParaRPr lang="ru-RU" sz="4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C:\Users\Oca\Desktop\111 ЯЯЯ\музыкальные инструменты общий.jpg"/>
          <p:cNvPicPr>
            <a:picLocks noChangeAspect="1" noChangeArrowheads="1"/>
          </p:cNvPicPr>
          <p:nvPr/>
        </p:nvPicPr>
        <p:blipFill>
          <a:blip r:embed="rId3"/>
          <a:srcRect b="5205"/>
          <a:stretch>
            <a:fillRect/>
          </a:stretch>
        </p:blipFill>
        <p:spPr bwMode="auto">
          <a:xfrm>
            <a:off x="1142976" y="1357298"/>
            <a:ext cx="7000924" cy="491098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ментальный снимок 6 (14.05.2012 12-38).png"/>
          <p:cNvPicPr>
            <a:picLocks noChangeAspect="1"/>
          </p:cNvPicPr>
          <p:nvPr/>
        </p:nvPicPr>
        <p:blipFill>
          <a:blip r:embed="rId3" cstate="print"/>
          <a:srcRect l="3174" t="6339" r="3174" b="7013"/>
          <a:stretch>
            <a:fillRect/>
          </a:stretch>
        </p:blipFill>
        <p:spPr>
          <a:xfrm>
            <a:off x="222962" y="428604"/>
            <a:ext cx="8715436" cy="605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Моментальный снимок 4 (14.05.2012 12-38).png"/>
          <p:cNvPicPr>
            <a:picLocks noChangeAspect="1"/>
          </p:cNvPicPr>
          <p:nvPr/>
        </p:nvPicPr>
        <p:blipFill>
          <a:blip r:embed="rId3" cstate="print"/>
          <a:srcRect l="6378" r="4337"/>
          <a:stretch>
            <a:fillRect/>
          </a:stretch>
        </p:blipFill>
        <p:spPr>
          <a:xfrm rot="890901">
            <a:off x="4123901" y="1387711"/>
            <a:ext cx="5276019" cy="443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Моментальный снимок 1 (14.05.2012 12-36).png"/>
          <p:cNvPicPr>
            <a:picLocks noChangeAspect="1"/>
          </p:cNvPicPr>
          <p:nvPr/>
        </p:nvPicPr>
        <p:blipFill>
          <a:blip r:embed="rId4" cstate="print"/>
          <a:srcRect l="16949" r="16949"/>
          <a:stretch>
            <a:fillRect/>
          </a:stretch>
        </p:blipFill>
        <p:spPr>
          <a:xfrm>
            <a:off x="0" y="0"/>
            <a:ext cx="5929354" cy="673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Моментальный снимок 3 (14.05.2012 12-37).png"/>
          <p:cNvPicPr>
            <a:picLocks noChangeAspect="1"/>
          </p:cNvPicPr>
          <p:nvPr/>
        </p:nvPicPr>
        <p:blipFill>
          <a:blip r:embed="rId3" cstate="print"/>
          <a:srcRect l="3157" r="2138"/>
          <a:stretch>
            <a:fillRect/>
          </a:stretch>
        </p:blipFill>
        <p:spPr>
          <a:xfrm>
            <a:off x="642910" y="187198"/>
            <a:ext cx="8004170" cy="634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G:\ДИСК I\ДИСК D\Мамино\2010-2011\АТТЕСТАЦИЯ 2010-2011\ОТКРЫТЫЙ УРОК\1229842595_1024x768_dulcet-musi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42891" y="-107144"/>
            <a:ext cx="9429782" cy="70722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285860"/>
            <a:ext cx="750099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МУЗЫКАЛЬНОЕ</a:t>
            </a:r>
          </a:p>
          <a:p>
            <a:r>
              <a:rPr lang="ru-RU" sz="5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ПРИВЕТСТВИЕ                                     </a:t>
            </a:r>
            <a:endParaRPr lang="ru-RU" sz="5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714488"/>
            <a:ext cx="30970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357166"/>
            <a:ext cx="5448095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ПЕНТАТОНИКА</a:t>
            </a:r>
            <a:endParaRPr lang="ru-RU" sz="6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пентатони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928802"/>
            <a:ext cx="5572164" cy="417912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акур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00108"/>
            <a:ext cx="8024810" cy="545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0"/>
            <a:ext cx="55628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</a:rPr>
              <a:t>САКУРА (ВИШНЯ)</a:t>
            </a:r>
            <a:endParaRPr lang="ru-RU" sz="5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G:\Семинар нью\Япония фото и картинки\сакура 1.jpg"/>
          <p:cNvPicPr>
            <a:picLocks noChangeAspect="1" noChangeArrowheads="1"/>
          </p:cNvPicPr>
          <p:nvPr/>
        </p:nvPicPr>
        <p:blipFill>
          <a:blip r:embed="rId4"/>
          <a:srcRect b="3077"/>
          <a:stretch>
            <a:fillRect/>
          </a:stretch>
        </p:blipFill>
        <p:spPr bwMode="auto">
          <a:xfrm>
            <a:off x="571472" y="1000108"/>
            <a:ext cx="8001056" cy="5510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714488"/>
            <a:ext cx="564357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Всюду вишня в цвету!</a:t>
            </a:r>
          </a:p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И куда не кинешь взгляд-</a:t>
            </a:r>
          </a:p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Под весенним небом сад.</a:t>
            </a:r>
          </a:p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Бродит ветер по нему,</a:t>
            </a:r>
          </a:p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Словно в розовом дыму…</a:t>
            </a:r>
          </a:p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Это вишня в цвету!</a:t>
            </a:r>
          </a:p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Это вишня в цвету!</a:t>
            </a:r>
            <a:endParaRPr lang="ru-RU" sz="3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357166"/>
            <a:ext cx="18854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ВИШНЯ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857232"/>
            <a:ext cx="5627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(японская народная песня)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КАБАЛЕВСКИ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428604"/>
            <a:ext cx="385762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857752" y="500042"/>
            <a:ext cx="350660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Д.Б. </a:t>
            </a:r>
            <a:r>
              <a:rPr lang="ru-RU" sz="3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Кабалевский</a:t>
            </a:r>
            <a:endParaRPr lang="ru-RU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(1904-1987</a:t>
            </a:r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ru-RU" sz="2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2285992"/>
            <a:ext cx="324800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Вариации</a:t>
            </a:r>
          </a:p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японскую </a:t>
            </a:r>
          </a:p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народную</a:t>
            </a:r>
          </a:p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песню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Хиросима и Нагасаки карт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58" y="428604"/>
            <a:ext cx="877615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1142984"/>
            <a:ext cx="3774725" cy="537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550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Мемориальный парк мира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108370"/>
            <a:ext cx="4016214" cy="4989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Картинка 36 из 8309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85728"/>
            <a:ext cx="2550206" cy="3435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9" descr="Картинка 5 из 11623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000504"/>
            <a:ext cx="3744913" cy="2663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71472" y="214290"/>
            <a:ext cx="383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ЯПОНИЯ СЕГОДНЯ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4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367" y="0"/>
            <a:ext cx="9652437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928670"/>
            <a:ext cx="738535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ЯПОНСКИЙ САД</a:t>
            </a:r>
            <a:endParaRPr lang="ru-RU" sz="8000" b="1" spc="50" dirty="0">
              <a:ln w="11430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ДИСК I\ДИСК D\Мамино\2010-2011\АТТЕСТАЦИЯ 2010-2011\ОТКРЫТЫЙ УРОК\1229842595_1024x768_dulcet-musi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285782" y="0"/>
            <a:ext cx="9429782" cy="7072287"/>
          </a:xfrm>
          <a:prstGeom prst="rect">
            <a:avLst/>
          </a:prstGeom>
          <a:noFill/>
        </p:spPr>
      </p:pic>
      <p:pic>
        <p:nvPicPr>
          <p:cNvPr id="5" name="Picture 5" descr="Belarus%20na%20glob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0298" y="428604"/>
            <a:ext cx="3727929" cy="28612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3929066"/>
            <a:ext cx="757242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6500" b="1" i="1" u="none" strike="noStrike" kern="10" cap="all" spc="-720" normalizeH="0" baseline="0" noProof="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Academy Engraved LET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071942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700" i="1" kern="10" spc="-7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cademy Engraved LET"/>
              </a:rPr>
              <a:t> </a:t>
            </a:r>
            <a:r>
              <a:rPr lang="ru-RU" sz="5600" b="1" i="1" kern="10" spc="-7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cademy Engraved LET"/>
              </a:rPr>
              <a:t>МУЗЫКАЛЬНЫЕ </a:t>
            </a:r>
            <a:br>
              <a:rPr lang="ru-RU" sz="5600" b="1" i="1" kern="10" spc="-7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cademy Engraved LET"/>
              </a:rPr>
            </a:br>
            <a:r>
              <a:rPr lang="ru-RU" sz="5600" b="1" i="1" kern="10" spc="-7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cademy Engraved LET"/>
              </a:rPr>
              <a:t>                                 ПУТЕШЕСТВИЯ</a:t>
            </a:r>
            <a:endParaRPr lang="ru-RU" sz="5600" b="1" dirty="0">
              <a:ln>
                <a:solidFill>
                  <a:schemeClr val="tx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25000">
                    <a:schemeClr val="tx2">
                      <a:lumMod val="75000"/>
                    </a:schemeClr>
                  </a:gs>
                  <a:gs pos="25000">
                    <a:schemeClr val="accent1">
                      <a:lumMod val="7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27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460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хокк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171448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ДИСК I\ДИСК D\Мамино\2010-2011\АТТЕСТАЦИЯ 2010-2011\ОТКРЫТЫЙ УРОК\1229842595_1024x768_dulcet-musi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42891" y="-107144"/>
            <a:ext cx="9429782" cy="7072287"/>
          </a:xfrm>
          <a:prstGeom prst="rect">
            <a:avLst/>
          </a:prstGeom>
          <a:noFill/>
        </p:spPr>
      </p:pic>
      <p:pic>
        <p:nvPicPr>
          <p:cNvPr id="3" name="Picture 3" descr="C:\Users\Oca\Desktop\111 ЯЯЯ\автомобиль.jpg"/>
          <p:cNvPicPr>
            <a:picLocks noChangeAspect="1" noChangeArrowheads="1"/>
          </p:cNvPicPr>
          <p:nvPr/>
        </p:nvPicPr>
        <p:blipFill>
          <a:blip r:embed="rId3"/>
          <a:srcRect b="11111"/>
          <a:stretch>
            <a:fillRect/>
          </a:stretch>
        </p:blipFill>
        <p:spPr bwMode="auto">
          <a:xfrm>
            <a:off x="357158" y="242865"/>
            <a:ext cx="3714776" cy="2971821"/>
          </a:xfrm>
          <a:prstGeom prst="rect">
            <a:avLst/>
          </a:prstGeom>
          <a:noFill/>
        </p:spPr>
      </p:pic>
      <p:pic>
        <p:nvPicPr>
          <p:cNvPr id="4" name="Рисунок 3" descr="кош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85728"/>
            <a:ext cx="3663537" cy="2857520"/>
          </a:xfrm>
          <a:prstGeom prst="rect">
            <a:avLst/>
          </a:prstGeom>
        </p:spPr>
      </p:pic>
      <p:pic>
        <p:nvPicPr>
          <p:cNvPr id="5" name="Рисунок 4" descr="палочки.jpg"/>
          <p:cNvPicPr>
            <a:picLocks noChangeAspect="1"/>
          </p:cNvPicPr>
          <p:nvPr/>
        </p:nvPicPr>
        <p:blipFill>
          <a:blip r:embed="rId5"/>
          <a:srcRect r="3820" b="2234"/>
          <a:stretch>
            <a:fillRect/>
          </a:stretch>
        </p:blipFill>
        <p:spPr>
          <a:xfrm>
            <a:off x="428596" y="3857628"/>
            <a:ext cx="3490257" cy="2714644"/>
          </a:xfrm>
          <a:prstGeom prst="rect">
            <a:avLst/>
          </a:prstGeom>
        </p:spPr>
      </p:pic>
      <p:pic>
        <p:nvPicPr>
          <p:cNvPr id="6" name="Picture 4" descr="C:\Users\Oca\Desktop\111 ЯЯЯ\спят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857628"/>
            <a:ext cx="3663991" cy="2633665"/>
          </a:xfrm>
          <a:prstGeom prst="rect">
            <a:avLst/>
          </a:prstGeom>
          <a:noFill/>
        </p:spPr>
      </p:pic>
      <p:pic>
        <p:nvPicPr>
          <p:cNvPr id="8" name="Picture 11" descr="Рисунок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63395" y="0"/>
            <a:ext cx="158060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Oca\Desktop\111 ЯЯЯ\страна восходящего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319877" y="2967335"/>
            <a:ext cx="48253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ЯПОНИЯ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ДИСК I\ДИСК D\Мамино\2010-2011\АТТЕСТАЦИЯ 2010-2011\ОТКРЫТЫЙ УРОК\1229842595_1024x768_dulcet-musi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42891" y="-107144"/>
            <a:ext cx="9429782" cy="70722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785794"/>
            <a:ext cx="3511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ТЕМА УРОКА: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5926"/>
            <a:ext cx="95690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Academy Engraved LET"/>
              </a:rPr>
              <a:t>    МУЗЫКАЛЬНОЕ</a:t>
            </a:r>
          </a:p>
          <a:p>
            <a:r>
              <a:rPr lang="ru-RU" sz="5400" b="1" i="1" dirty="0">
                <a:solidFill>
                  <a:srgbClr val="C00000"/>
                </a:solidFill>
                <a:latin typeface="Academy Engraved LET"/>
              </a:rPr>
              <a:t> </a:t>
            </a:r>
            <a:r>
              <a:rPr lang="ru-RU" sz="5400" b="1" i="1" dirty="0" smtClean="0">
                <a:solidFill>
                  <a:srgbClr val="C00000"/>
                </a:solidFill>
                <a:latin typeface="Academy Engraved LET"/>
              </a:rPr>
              <a:t>            ПУТЕШЕСТВИЕ</a:t>
            </a:r>
          </a:p>
          <a:p>
            <a:r>
              <a:rPr lang="ru-RU" sz="5400" b="1" i="1" dirty="0">
                <a:solidFill>
                  <a:srgbClr val="C00000"/>
                </a:solidFill>
                <a:latin typeface="Academy Engraved LET"/>
              </a:rPr>
              <a:t> </a:t>
            </a:r>
            <a:r>
              <a:rPr lang="ru-RU" sz="5400" b="1" i="1" dirty="0" smtClean="0">
                <a:solidFill>
                  <a:srgbClr val="C00000"/>
                </a:solidFill>
                <a:latin typeface="Academy Engraved LET"/>
              </a:rPr>
              <a:t>                   по ЯПОНИИ                    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ДИСК I\ДИСК D\Мамино\2010-2011\АТТЕСТАЦИЯ 2010-2011\ОТКРЫТЫЙ УРОК\1229842595_1024x768_dulcet-musi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42891" y="-107144"/>
            <a:ext cx="9429782" cy="70722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2521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909197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знакомиться с музыкальными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особенностями Японии;</a:t>
            </a:r>
            <a:endParaRPr lang="ru-RU" sz="40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совершенствовать умения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выразительного пения, движения под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музыку и инструментального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музицирования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;</a:t>
            </a:r>
            <a:endParaRPr lang="ru-RU" sz="40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учиться понимать, уважать и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чувствовать музыку других стран</a:t>
            </a:r>
            <a:endParaRPr lang="ru-RU" sz="40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4000" dirty="0" smtClean="0">
                <a:latin typeface="Times New Roman"/>
                <a:ea typeface="Times New Roman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хокк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8794" y="1357298"/>
            <a:ext cx="5715000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Oca\Desktop\111 ЯЯЯ\икебан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3643338" cy="546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148</Words>
  <Application>Microsoft Office PowerPoint</Application>
  <PresentationFormat>Экран (4:3)</PresentationFormat>
  <Paragraphs>50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Oca</dc:creator>
  <cp:lastModifiedBy>Oca</cp:lastModifiedBy>
  <cp:revision>67</cp:revision>
  <dcterms:created xsi:type="dcterms:W3CDTF">2014-04-15T11:38:14Z</dcterms:created>
  <dcterms:modified xsi:type="dcterms:W3CDTF">2018-02-10T07:32:02Z</dcterms:modified>
</cp:coreProperties>
</file>